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62" r:id="rId5"/>
    <p:sldId id="266" r:id="rId6"/>
    <p:sldId id="258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3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7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120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74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882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67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3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7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07B66-5643-4273-9570-D753CC551260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66E393-CACB-4608-9318-6C427E8B3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34A295-3CEC-4B1D-8D18-A71A8C79E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4" b="6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9BA39952-4587-4A55-91BA-AF506CAC8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299" y="1278384"/>
            <a:ext cx="10351363" cy="3045041"/>
          </a:xfrm>
        </p:spPr>
        <p:txBody>
          <a:bodyPr>
            <a:noAutofit/>
          </a:bodyPr>
          <a:lstStyle/>
          <a:p>
            <a:pPr algn="ctr"/>
            <a:r>
              <a:rPr lang="lt-L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MANO SVEIKA ŽALIOJI PALANGĖ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2E75F13-594A-4784-A61D-4D34C9A8D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137" y="5153899"/>
            <a:ext cx="4711018" cy="683284"/>
          </a:xfrm>
        </p:spPr>
        <p:txBody>
          <a:bodyPr>
            <a:normAutofit lnSpcReduction="10000"/>
          </a:bodyPr>
          <a:lstStyle/>
          <a:p>
            <a:pPr algn="l"/>
            <a:r>
              <a:rPr lang="lt-LT" sz="2000" dirty="0"/>
              <a:t>Parengė visuomenės sveikatos specialistė Anastasija </a:t>
            </a:r>
            <a:r>
              <a:rPr lang="lt-LT" sz="2000" dirty="0" err="1"/>
              <a:t>Konstantinova</a:t>
            </a:r>
            <a:endParaRPr lang="en-US" sz="20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EDC4485-F330-4465-B126-AF4E0607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8" t="12327" r="3962"/>
          <a:stretch/>
        </p:blipFill>
        <p:spPr>
          <a:xfrm>
            <a:off x="1136342" y="3817398"/>
            <a:ext cx="2547892" cy="17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4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96C1AD0-70F7-4D94-9DA5-5DE48838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AUGALAI, KAS TAI?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D2B5417-270F-4F8E-AD69-702C3897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9305"/>
            <a:ext cx="8596668" cy="4612057"/>
          </a:xfrm>
        </p:spPr>
        <p:txBody>
          <a:bodyPr>
            <a:normAutofit/>
          </a:bodyPr>
          <a:lstStyle/>
          <a:p>
            <a:r>
              <a:rPr lang="lt-LT" sz="3200" dirty="0"/>
              <a:t>Žemėje auga daugybė įvairaus dydžio ir formos augalų.</a:t>
            </a:r>
          </a:p>
          <a:p>
            <a:r>
              <a:rPr lang="lt-LT" sz="3200" dirty="0"/>
              <a:t>Augalai: žolės, krūmai ir medžiai.</a:t>
            </a:r>
          </a:p>
          <a:p>
            <a:r>
              <a:rPr lang="lt-LT" sz="3200" dirty="0"/>
              <a:t>Augalai teikia gyviems organizmams deguonies.</a:t>
            </a:r>
          </a:p>
          <a:p>
            <a:r>
              <a:rPr lang="lt-LT" sz="3200" dirty="0"/>
              <a:t>Augalai: pagrindinis žmonių ir gyvūnų maistas.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BE526B4-548E-4294-BEF2-8335D5F9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361" y="111386"/>
            <a:ext cx="3370001" cy="2527501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07CCDB3-B3F7-414F-994D-0AADE8A64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08" t="24854" r="4247" b="36182"/>
          <a:stretch/>
        </p:blipFill>
        <p:spPr>
          <a:xfrm>
            <a:off x="9051710" y="2902998"/>
            <a:ext cx="3011405" cy="179137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0D8C635-8748-4136-8526-AC8839BAD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27601"/>
            <a:ext cx="3329866" cy="17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8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9CBA8A5-0464-4EA6-8236-AF8AFB0E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3" y="165717"/>
            <a:ext cx="8596668" cy="722050"/>
          </a:xfrm>
        </p:spPr>
        <p:txBody>
          <a:bodyPr/>
          <a:lstStyle/>
          <a:p>
            <a:pPr algn="ctr"/>
            <a:r>
              <a:rPr lang="lt-LT" dirty="0"/>
              <a:t>AUGALO SANDARA</a:t>
            </a:r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778B838-0813-4CEA-882C-A94D2376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7" t="17217" r="30607" b="13657"/>
          <a:stretch/>
        </p:blipFill>
        <p:spPr>
          <a:xfrm>
            <a:off x="7501631" y="0"/>
            <a:ext cx="4616388" cy="4731576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5779D4B-88ED-4CD2-838A-0360AA3ED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65321"/>
            <a:ext cx="8596668" cy="53621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t-LT" sz="3200" dirty="0"/>
              <a:t>ŠAKNIS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3200" dirty="0"/>
              <a:t>STIEBAS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3200" dirty="0"/>
              <a:t>LAPAI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3200" dirty="0"/>
              <a:t>ŽIEDAI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Kiekvienos augalo dalies paskirtis – padėti augalui gyventi. </a:t>
            </a:r>
          </a:p>
          <a:p>
            <a:r>
              <a:rPr lang="lt-LT" dirty="0"/>
              <a:t>Lapai gamina augalui maisto medžiagas, nes jų ląstelėse vyksta fotosintezė.</a:t>
            </a:r>
          </a:p>
          <a:p>
            <a:r>
              <a:rPr lang="lt-LT" dirty="0"/>
              <a:t>Stiebas laiko iškėlęs į šviesą lapus. Juo iš šaknų į lapus teka vanduo, o į kitas augalo dalis nunešamos lapuose pagamintos maisto medžiagos. </a:t>
            </a:r>
          </a:p>
          <a:p>
            <a:r>
              <a:rPr lang="lt-LT" dirty="0"/>
              <a:t>Šaknys laiko augalą tvirtai žemėje ir iš dirvos siurbia vandenį. </a:t>
            </a:r>
          </a:p>
          <a:p>
            <a:r>
              <a:rPr lang="lt-LT" dirty="0"/>
              <a:t>Žieduose subręsta augalo lytinės ląstelės, o joms susijungus susidaro sėklos.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8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0EF5DC3-C43E-4A2B-86C2-65C999B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Kokių sąlygų reikia sėklų dygimui?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E1D56FC-8ABB-4841-97CC-C10E79B58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dirty="0"/>
              <a:t>Dirvožemio</a:t>
            </a:r>
          </a:p>
          <a:p>
            <a:r>
              <a:rPr lang="lt-LT" sz="4000" dirty="0"/>
              <a:t>Vandens</a:t>
            </a:r>
          </a:p>
          <a:p>
            <a:r>
              <a:rPr lang="lt-LT" sz="4000" dirty="0"/>
              <a:t>Šviesos</a:t>
            </a:r>
          </a:p>
          <a:p>
            <a:r>
              <a:rPr lang="lt-LT" sz="4000" dirty="0"/>
              <a:t>Šilumos</a:t>
            </a:r>
          </a:p>
          <a:p>
            <a:r>
              <a:rPr lang="lt-LT" sz="4000" dirty="0"/>
              <a:t>Oro</a:t>
            </a:r>
            <a:endParaRPr lang="en-US" sz="40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5527167-8640-4DC6-9D39-8449C11D2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995" y="1398687"/>
            <a:ext cx="3326352" cy="2494764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23DD978-670C-4C1B-BC54-F22DE525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347" y="127415"/>
            <a:ext cx="3547882" cy="222774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8FAF53A-DF75-45C9-B361-F88A8227C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47" y="2355155"/>
            <a:ext cx="3547882" cy="228395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158C20A-3447-4CE3-8D97-10EC3348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995" y="3933383"/>
            <a:ext cx="3326352" cy="2107979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228ECF8F-04E3-440D-827F-1885EEEC6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346" y="4643559"/>
            <a:ext cx="3534329" cy="19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E1869BB-0867-4BDC-99D4-F2B3736A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784"/>
          </a:xfrm>
        </p:spPr>
        <p:txBody>
          <a:bodyPr/>
          <a:lstStyle/>
          <a:p>
            <a:pPr algn="ctr"/>
            <a:r>
              <a:rPr lang="lt-LT" dirty="0"/>
              <a:t>SĖKLA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7204CED-E421-43C0-9146-05BB36D28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2369"/>
            <a:ext cx="8596668" cy="4398993"/>
          </a:xfrm>
        </p:spPr>
        <p:txBody>
          <a:bodyPr>
            <a:normAutofit/>
          </a:bodyPr>
          <a:lstStyle/>
          <a:p>
            <a:r>
              <a:rPr lang="lt-LT" sz="2400" dirty="0"/>
              <a:t>Sėkla – būsimo augalo pradmuo</a:t>
            </a:r>
            <a:endParaRPr lang="en-US" sz="24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DCEFF23-9305-46BB-A430-F36E49749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1" t="13900"/>
          <a:stretch/>
        </p:blipFill>
        <p:spPr>
          <a:xfrm>
            <a:off x="404655" y="2300630"/>
            <a:ext cx="6396732" cy="423944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5163CB9-054E-4145-B189-5218B2858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84" y="1278384"/>
            <a:ext cx="2900797" cy="290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8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8EFD8A-159A-4E7E-950E-46C24248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37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lt-LT" sz="6000" dirty="0"/>
              <a:t>PUPOS AUGIMAS</a:t>
            </a:r>
            <a:endParaRPr lang="en-US" sz="6000" dirty="0"/>
          </a:p>
        </p:txBody>
      </p:sp>
      <p:pic>
        <p:nvPicPr>
          <p:cNvPr id="4" name="Growing Beans Time Lapse">
            <a:hlinkClick r:id="" action="ppaction://media"/>
            <a:extLst>
              <a:ext uri="{FF2B5EF4-FFF2-40B4-BE49-F238E27FC236}">
                <a16:creationId xmlns:a16="http://schemas.microsoft.com/office/drawing/2014/main" id="{DC85C5F4-2D18-4E89-80DD-72D042402E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597" y="950146"/>
            <a:ext cx="10503656" cy="5907854"/>
          </a:xfrm>
        </p:spPr>
      </p:pic>
    </p:spTree>
    <p:extLst>
      <p:ext uri="{BB962C8B-B14F-4D97-AF65-F5344CB8AC3E}">
        <p14:creationId xmlns:p14="http://schemas.microsoft.com/office/powerpoint/2010/main" val="16578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F87F981-30CA-4DA0-A412-1D2098E7F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648" y="432047"/>
            <a:ext cx="8596668" cy="633274"/>
          </a:xfrm>
        </p:spPr>
        <p:txBody>
          <a:bodyPr>
            <a:noAutofit/>
          </a:bodyPr>
          <a:lstStyle/>
          <a:p>
            <a:pPr algn="ctr"/>
            <a:r>
              <a:rPr lang="lt-LT" sz="4800" dirty="0"/>
              <a:t>ŽALIOJI PALANGĖ</a:t>
            </a:r>
            <a:endParaRPr lang="en-US" sz="4800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09431BD-0F34-4F5D-90ED-62FAB79E8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535" y="1373203"/>
            <a:ext cx="10008754" cy="54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1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2B90FD8-4AC1-4F9F-B74B-E12B99AD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56" y="446735"/>
            <a:ext cx="8596668" cy="739806"/>
          </a:xfrm>
        </p:spPr>
        <p:txBody>
          <a:bodyPr/>
          <a:lstStyle/>
          <a:p>
            <a:pPr algn="ctr"/>
            <a:r>
              <a:rPr lang="lt-LT" dirty="0"/>
              <a:t>SODINIMO SĄLYGOS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CB0F6EA-DE59-489C-88D9-C2B2EF1D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0628"/>
            <a:ext cx="9753928" cy="5246703"/>
          </a:xfrm>
        </p:spPr>
        <p:txBody>
          <a:bodyPr>
            <a:normAutofit fontScale="92500" lnSpcReduction="10000"/>
          </a:bodyPr>
          <a:lstStyle/>
          <a:p>
            <a:r>
              <a:rPr lang="lt-LT" sz="2000" dirty="0"/>
              <a:t>Temperatūra. Augalams būtina tinkama temperatūra. </a:t>
            </a:r>
          </a:p>
          <a:p>
            <a:r>
              <a:rPr lang="lt-LT" sz="2000" dirty="0"/>
              <a:t>Šviesa. Šviesa augalams - pati svarbiausia. </a:t>
            </a:r>
          </a:p>
          <a:p>
            <a:r>
              <a:rPr lang="lt-LT" sz="2000" dirty="0"/>
              <a:t>Vanduo. Augalus, savaime aišku, reikia laistyti. </a:t>
            </a:r>
          </a:p>
          <a:p>
            <a:r>
              <a:rPr lang="lt-LT" sz="2000" dirty="0"/>
              <a:t>Oras. Augalai kvėpuoja, kaip ir žmonės, todėl jiems taip pat reikalingas šviežias, švarus oras. </a:t>
            </a:r>
          </a:p>
          <a:p>
            <a:r>
              <a:rPr lang="lt-LT" sz="2000" dirty="0"/>
              <a:t>Laikas. </a:t>
            </a:r>
          </a:p>
          <a:p>
            <a:pPr marL="0" indent="0">
              <a:buNone/>
            </a:pPr>
            <a:endParaRPr lang="lt-LT" sz="2000" dirty="0"/>
          </a:p>
          <a:p>
            <a:pPr marL="0" indent="0">
              <a:buNone/>
            </a:pPr>
            <a:r>
              <a:rPr lang="lt-LT" sz="2000" dirty="0"/>
              <a:t>Mums prireiks: </a:t>
            </a:r>
          </a:p>
          <a:p>
            <a:r>
              <a:rPr lang="lt-LT" sz="2000" dirty="0"/>
              <a:t>Žemė</a:t>
            </a:r>
          </a:p>
          <a:p>
            <a:r>
              <a:rPr lang="lt-LT" sz="2000" dirty="0"/>
              <a:t>Formelės</a:t>
            </a:r>
          </a:p>
          <a:p>
            <a:r>
              <a:rPr lang="lt-LT" sz="2000" dirty="0"/>
              <a:t>Vanduo</a:t>
            </a:r>
          </a:p>
          <a:p>
            <a:r>
              <a:rPr lang="lt-LT" sz="2000" dirty="0"/>
              <a:t>Kastuvėlis</a:t>
            </a:r>
          </a:p>
          <a:p>
            <a:r>
              <a:rPr lang="lt-LT" sz="2000" dirty="0"/>
              <a:t>Sėklos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16603974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199</Words>
  <Application>Microsoft Office PowerPoint</Application>
  <PresentationFormat>Plačiaekranė</PresentationFormat>
  <Paragraphs>41</Paragraphs>
  <Slides>8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3" baseType="lpstr">
      <vt:lpstr>Arial</vt:lpstr>
      <vt:lpstr>Trebuchet MS</vt:lpstr>
      <vt:lpstr>Wingdings</vt:lpstr>
      <vt:lpstr>Wingdings 3</vt:lpstr>
      <vt:lpstr>Briaunota</vt:lpstr>
      <vt:lpstr>MANO SVEIKA ŽALIOJI PALANGĖ</vt:lpstr>
      <vt:lpstr>AUGALAI, KAS TAI?</vt:lpstr>
      <vt:lpstr>AUGALO SANDARA</vt:lpstr>
      <vt:lpstr>Kokių sąlygų reikia sėklų dygimui?</vt:lpstr>
      <vt:lpstr>SĖKLA</vt:lpstr>
      <vt:lpstr>PUPOS AUGIMAS</vt:lpstr>
      <vt:lpstr>ŽALIOJI PALANGĖ</vt:lpstr>
      <vt:lpstr>SODINIMO SĄLYGOS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 SVEIKA ŽALIOJI PALANGĖ</dc:title>
  <dc:creator>Zemuogele</dc:creator>
  <cp:lastModifiedBy>Zemuogele</cp:lastModifiedBy>
  <cp:revision>16</cp:revision>
  <dcterms:created xsi:type="dcterms:W3CDTF">2021-03-08T06:49:15Z</dcterms:created>
  <dcterms:modified xsi:type="dcterms:W3CDTF">2021-03-25T08:12:09Z</dcterms:modified>
</cp:coreProperties>
</file>